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0" r:id="rId4"/>
    <p:sldId id="273" r:id="rId5"/>
    <p:sldId id="257" r:id="rId6"/>
    <p:sldId id="259" r:id="rId7"/>
    <p:sldId id="264" r:id="rId8"/>
    <p:sldId id="272" r:id="rId9"/>
    <p:sldId id="285" r:id="rId10"/>
    <p:sldId id="279" r:id="rId11"/>
    <p:sldId id="283" r:id="rId12"/>
    <p:sldId id="281" r:id="rId13"/>
    <p:sldId id="275" r:id="rId14"/>
    <p:sldId id="261" r:id="rId15"/>
    <p:sldId id="276" r:id="rId16"/>
    <p:sldId id="282" r:id="rId17"/>
    <p:sldId id="258" r:id="rId18"/>
    <p:sldId id="263" r:id="rId19"/>
    <p:sldId id="262" r:id="rId20"/>
    <p:sldId id="265" r:id="rId21"/>
    <p:sldId id="267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a Vamsi Krishna Pabbisetty" initials="NVKP" lastIdx="1" clrIdx="0">
    <p:extLst>
      <p:ext uri="{19B8F6BF-5375-455C-9EA6-DF929625EA0E}">
        <p15:presenceInfo xmlns:p15="http://schemas.microsoft.com/office/powerpoint/2012/main" userId="Naga Vamsi Krishna Pabbiset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9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7T02:43:09.916" idx="1">
    <p:pos x="7579" y="78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0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1171 24575,'16'0'0,"2"0"0,7 0 0,-1 0 0,1 0 0,-1 0 0,1 0 0,0 0 0,-1 0 0,1 0 0,-7 0 0,-1 0 0,0 0 0,-4 0 0,4 0 0,-6 0 0,0 0 0,0 0 0,0 0 0,1 0 0,-1 0 0,0 0 0,0 0 0,0 0 0,0 0 0,0 0 0,0 0 0,0-6 0,0 5 0,0-4 0,1 0 0,-1 4 0,0-4 0,0 5 0,0 0 0,-5-5 0,4 4 0,-5-4 0,6 5 0,0-5 0,0 3 0,0-3 0,0 5 0,0-5 0,0 4 0,0-4 0,0 0 0,0 4 0,0-4 0,7 5 0,-6 0 0,5 0 0,-6 0 0,0 0 0,1-5 0,-1 4 0,0-4 0,0 5 0,0 0 0,0 0 0,0 0 0,-5-5 0,4 3 0,-4-8 0,5 9 0,1-9 0,-1 4 0,0 0 0,0-4 0,0 8 0,6-8 0,-4 8 0,4-8 0,-6 4 0,6-1 0,-5-3 0,6 9 0,-7-9 0,0 4 0,0-5 0,0-1 0,0 6 0,0-4 0,0 4 0,0-5 0,0-1 0,-5 1 0,4 0 0,-4 0 0,0 0 0,-1 1 0,-1-1 0,-2 1 0,2-1 0,-4 0 0,0-1 0,0 1 0,0 0 0,0 0 0,5 0 0,-4 0 0,4 0 0,-5 0 0,0 1 0,0-2 0,0 1 0,0 0 0,0 0 0,0 0 0,0-1 0,0 1 0,0-5 0,0 3 0,0-3 0,0 5 0,0 0 0,0 0 0,0-1 0,0 1 0,0 0 0,-5 4 0,3-3 0,-8 4 0,9-5 0,-9 0 0,9-1 0,-9 1 0,9 0 0,-9 0 0,3-1 0,1 1 0,-4 5 0,9-4 0,-9 4 0,9-5 0,-9 4 0,3-3 0,-4 4 0,-5-5 0,3 5 0,-3-4 0,5 3 0,-6-5 0,4 1 0,-4 4 0,5-3 0,-5 4 0,-2-6 0,1 0 0,-5-1 0,10 7 0,-10-5 0,4 4 0,0-5 0,-4 0 0,4 0 0,-6 0 0,7 0 0,-6-1 0,6 7 0,-1-5 0,-4 5 0,4-1 0,0-3 0,-4 8 0,10-8 0,-4 9 0,0-4 0,4 0 0,-4 4 0,0-4 0,4 0 0,-4 4 0,5-4 0,1 5 0,0 0 0,-6-6 0,4 5 0,-4-5 0,6 6 0,-1-5 0,1 4 0,0-4 0,-1 5 0,-5 0 0,4-5 0,-4 4 0,6-4 0,0 5 0,-1 0 0,1 0 0,0 0 0,0 0 0,-1 0 0,-5-6 0,4 5 0,-4-5 0,6 6 0,0 0 0,-7 0 0,6-5 0,-6 4 0,1-4 0,4 5 0,-10 0 0,11 0 0,-6 0 0,1 0 0,5 0 0,-6 0 0,2 0 0,4 0 0,-4 0 0,5 0 0,0 0 0,1 0 0,-1 0 0,0 0 0,1 0 0,-1 0 0,1 0 0,-1 0 0,0 0 0,0 5 0,1-4 0,4 9 0,-4-9 0,4 9 0,1-5 0,-5 1 0,4 3 0,-5-3 0,1 4 0,0-5 0,4 5 0,-4-4 0,9 5 0,-8-6 0,7 5 0,-7-5 0,7 6 0,-7-1 0,8 1 0,-9 0 0,9-1 0,-8 1 0,8-1 0,-9-4 0,9 4 0,-4-4 0,1 5 0,2 0 0,-7 0 0,7-1 0,-3 1 0,1 0 0,3-1 0,-4 1 0,0-5 0,4 4 0,-4-4 0,5 4 0,0 1 0,-5-1 0,4 1 0,-4 0 0,5 0 0,0 0 0,0 1 0,-5-1 0,4 0 0,-4 0 0,5 0 0,0 0 0,0 0 0,-5 0 0,3 0 0,-3 0 0,5 1 0,0-1 0,0 0 0,-5 0 0,4 0 0,-4 0 0,5 0 0,0 0 0,0 0 0,0 0 0,0 0 0,0 0 0,0 0 0,0-1 0,0 2 0,0-2 0,0 1 0,0 0 0,0 0 0,0 0 0,0 0 0,0 1 0,0-2 0,0 1 0,0 0 0,0 0 0,0 0 0,0-1 0,0 1 0,0-1 0,0 0 0,0 1 0,0-1 0,0 1 0,0-1 0,0 1 0,0-1 0,0 0 0,5-4 0,-4 4 0,4-4 0,0 0 0,-4 4 0,9-4 0,-8 5 0,7-5 0,-7 4 0,8-4 0,-4 5 0,5 0 0,0 0 0,0 0 0,-1 0 0,2 0 0,-2 0 0,1 0 0,-1-1 0,1-4 0,-5 3 0,4-2 0,-4-1 0,0 4 0,4-4 0,-4 5 0,5 0 0,0-5 0,1 4 0,-1-4 0,0 5 0,0-4 0,-5 2 0,4-7 0,-4 3 0,5-1 0,0-3 0,-1 4 0,-4 0 0,3-4 0,-3 4 0,5-5 0,-5 5 0,4-4 0,-4 4 0,5-5 0,-1 0 0,1 0 0,-1 0 0,0 0 0,1 0 0,-1 0 0,1 0 0,-1 0 0,1 0 0,-1 0 0,1 0 0,-1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1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1074 24575,'16'0'0,"2"0"0,6 0 0,0 0 0,-1 0 0,-4 0 0,4 5 0,-10-3 0,10 3 0,-11 0 0,5-4 0,0 4 0,-4-5 0,10 0 0,-11 0 0,11 0 0,-4 0 0,0 0 0,-2 0 0,0 5 0,-5-3 0,11 3 0,-10-5 0,4 0 0,-6 0 0,6 0 0,-4 5 0,4-4 0,-6 4 0,0-5 0,0 0 0,0 0 0,6 0 0,-4 0 0,4 0 0,-6 0 0,0 0 0,0 0 0,0 0 0,0 0 0,0 0 0,-1 0 0,1 0 0,0 0 0,0 0 0,-1-5 0,1-1 0,0 0 0,-5-4 0,4 9 0,-9-9 0,9 9 0,-9-9 0,9 9 0,-9-9 0,9 8 0,-9-8 0,9 4 0,-4 0 0,0-4 0,4 8 0,-9-8 0,9 4 0,-4-5 0,5 0 0,1-6 0,-1 4 0,7-10 0,-5 4 0,10 0 0,-10 1 0,4 7 0,-5-7 0,-1 11 0,1-9 0,-6 10 0,4-1 0,-9-2 0,4 3 0,-5-5 0,0 0 0,5 5 0,-4-4 0,4 4 0,-5-6 0,0 2 0,5 3 0,-4-2 0,4 2 0,-5-4 0,0 0 0,0 1 0,0-1 0,0 0 0,0 0 0,0 0 0,0 0 0,0 0 0,0 0 0,0 0 0,0 0 0,0 1 0,0-1 0,0 0 0,0 0 0,0 1 0,0-1 0,0 0 0,0 0 0,-5 1 0,0-1 0,-1 0 0,-4 0 0,4 0 0,0 0 0,-4 0 0,4 5 0,0-4 0,-4 9 0,8-9 0,-8 3 0,4-4 0,-5 5 0,5-3 0,-4 2 0,4-4 0,-5 5 0,0-4 0,5 4 0,-4 0 0,4-4 0,-6 9 0,1-9 0,5 3 0,-4-4 0,3 5 0,-4-4 0,0 4 0,0-5 0,0 4 0,0-2 0,0 3 0,0 0 0,5-4 0,-4 9 0,3-9 0,-4 3 0,0 1 0,0-4 0,5 4 0,-4 0 0,4-4 0,-5 4 0,0-6 0,0 1 0,-1 0 0,1 5 0,0-4 0,0 4 0,-1-1 0,-5-3 0,4 3 0,-4 1 0,6-4 0,-1 8 0,1-8 0,-6 9 0,4-4 0,-4 5 0,6-5 0,0 4 0,0-4 0,0 5 0,-1 0 0,1 0 0,0 0 0,0 0 0,0 0 0,0-5 0,0 4 0,0-4 0,1 5 0,-2 0 0,2 0 0,-1 0 0,0 0 0,0 0 0,0 0 0,-1 0 0,1 0 0,0 0 0,0 0 0,0 0 0,-6 0 0,4 0 0,-4 0 0,6 0 0,-1 0 0,1 0 0,0 0 0,-6 0 0,4 0 0,-4 0 0,-1 0 0,6 0 0,-6 0 0,1 0 0,4 0 0,-10 0 0,10 0 0,-10 0 0,10 0 0,-10 0 0,10 0 0,-4 0 0,0 0 0,4 0 0,-4 0 0,6 0 0,-1 0 0,1 0 0,0 0 0,1 0 0,-1 0 0,0 0 0,1 0 0,-1 0 0,1 0 0,-1 0 0,0 0 0,0 0 0,0 0 0,1 0 0,-2 0 0,2 0 0,-1 0 0,5 4 0,-3-2 0,7 8 0,-7-9 0,7 8 0,-8-7 0,9 7 0,-9-3 0,9 5 0,-8-6 0,7 5 0,-8-9 0,9 9 0,-4-4 0,0 0 0,4 4 0,-9-4 0,9 5 0,-9 0 0,9 0 0,-4 0 0,0 0 0,4 0 0,-9 0 0,9 0 0,-9 1 0,8-1 0,-8 0 0,9 0 0,-9 0 0,9 0 0,-4 0 0,0 0 0,3 0 0,-3 0 0,0 0 0,-1 0 0,0 0 0,2 0 0,4 0 0,0 0 0,-5 0 0,3 0 0,-3 0 0,5 0 0,0 0 0,-5-5 0,4 4 0,-4-4 0,5 5 0,0 0 0,0 0 0,-5-5 0,4 4 0,-4-4 0,5 5 0,0 0 0,0 0 0,0 0 0,0 0 0,0-1 0,0 1 0,0 0 0,0-1 0,0 1 0,0 0 0,0-1 0,0 1 0,0 0 0,0 0 0,0 0 0,0 0 0,0 0 0,0-1 0,0 1 0,5 0 0,1-1 0,0 1 0,3 0 0,-8 0 0,9-6 0,-9 5 0,8-4 0,-7 4 0,7-4 0,-8 4 0,9-9 0,-9 9 0,8-4 0,-3 4 0,4 1 0,-4-1 0,4-4 0,-9 4 0,9-9 0,-9 9 0,9-9 0,-4 9 0,5-4 0,0 0 0,-6 4 0,5-9 0,-4 4 0,0 0 0,3-4 0,-3 4 0,5 0 0,-1-4 0,1 8 0,0-8 0,-1 8 0,1-7 0,0 2 0,0-4 0,-5 5 0,3-4 0,-3 4 0,0 0 0,4-3 0,-4 2 0,0 1 0,3-3 0,-3 3 0,5-5 0,0 4 0,-1-3 0,1 4 0,-5 0 0,3-4 0,-3 4 0,5 0 0,0-4 0,-5 9 0,4-9 0,-4 9 0,5-9 0,0 4 0,0 0 0,0-3 0,-1 2 0,1 1 0,-1-4 0,1 4 0,-1-5 0,0 0 0,1 5 0,0-4 0,-1 4 0,-4 0 0,4-4 0,-4 4 0,4-5 0,1 0 0,-1 0 0,-4 5 0,3-4 0,-3 4 0,5-5 0,-1 0 0,1 0 0,-1 5 0,0-4 0,0 3 0,0-4 0,-4 5 0,3-4 0,-3 4 0,5-5 0,-1 0 0,0 0 0,1 0 0,-1 0 0,0 0 0,1 0 0,-1 0 0,1 0 0,-1 0 0,1 0 0,0 0 0,0 0 0,0 0 0,0 0 0,0 0 0,0 0 0,0 0 0,0 0 0,-1 0 0,-4 5 0,3-4 0,-8 4 0,4-5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09:38:3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09:38:3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1461 24575,'33'0'0,"10"0"0,14 0 0,2 0 0,36 0 0,-31 0 0,-12-4 0,1 0 0,27 3-839,19-7 839,1 8 0,-1 0 0,-10 0 0,7 0 0,-7 0 0,0 0 0,-29-4 0,0 0 0,35 2 0,-44-2 0,1-1 0,42-2 0,-42 6 0,-1 0 0,35-6 0,-26 7 0,-2 0 0,12-7 194,17 5-194,-19-5 0,-3 7 0,-8 0 0,-8 0 0,-2 0 631,0 0-631,-6 0 14,6 0-14,-8 0 0,0 0 0,8 0 0,2 0 0,7 0 0,35 0 0,-25 0 0,33 0 0,-40 0 0,15 0 0,-23-2 0,-1-3 0,26-3 0,-21 1 0,-1-1 0,4 0 0,8-5 0,-9 5 0,-1 0 0,1-5 0,0 12 0,0-12 0,-1 5 0,-7 0 0,6 2 0,-6-1 0,42 6 0,8-6 0,-45 4 0,1-1 0,-3 4 0,-2-1 0,17-6 0,8 7 0,9 0 0,-3 0 0,3 0 0,-18 0 0,-9 0 0,8 0 0,-6 0 0,-1 0 0,-3 0 0,-6 0 0,-1 0 0,7 0 0,-14 0 0,14 0 0,-14 0 0,14 0 0,-7 0 0,1 0 0,6 0 0,-6 0 0,0 0 0,-2 0 0,0 0 0,-13 5 0,11-4 0,-20 5 0,16-6 0,-14 0 0,7 0 0,-10 0 0,-1 0 0,18 5 0,-6-3 0,8 4 0,5-6 0,-26 0 0,18 0 0,-22 5 0,6-4 0,-1 5 0,1-6 0,0 0 0,0 0 0,-1 0 0,1 0 0,0 0 0,7 0 0,-6 0 0,5 0 0,-6 0 0,0 0 0,0 0 0,17 5 0,-13-4 0,13 4 0,-17-5 0,6 6 0,1-4 0,0 9 0,-2-10 0,-5 4 0,-1-5 0,18 6 0,5-5 0,6 4 0,-3-5 0,-16 0 0,4 0 0,-12 5 0,12-3 0,-11 3 0,11-5 0,-12 0 0,12 0 0,3 0 0,1 0 0,14 0 0,-14 0 0,14 0 0,-14 0 0,13 0 0,-5 0 0,8 0 0,-8 0 0,6 0 0,3 0 0,-13 0 0,9 0 0,-18 0 0,-8 0 0,5 0 0,-5 0 0,-2 0 0,9 0 0,-11 0 0,-1 0 0,1 0 0,0 0 0,-1 0 0,-5 0 0,5 0 0,-5 0 0,5 0 0,1 0 0,-6 0 0,4 0 0,-9 0 0,3 0 0,-5 0 0,0 0 0,-1 0 0,1 0 0,-1 0 0,-5-4 0,-1 3 0,-4-4 0</inkml:trace>
  <inkml:trace contextRef="#ctx0" brushRef="#br0" timeOffset="17389">571 1518 24575,'-15'0'0,"0"0"0,-1 0 0,3 0 0,-3 0 0,4-11 0,1 9 0,0-9 0,-11 11 0,9 0 0,-19-5 0,19-1 0,-17-5 0,17 0 0,-8 0 0,10 5 0,0-3 0,0 7 0,1-7 0,-1 3 0,0-5 0,5 0 0,-4 0 0,4 0 0,-5 0 0,5 1 0,-3-1 0,2 0 0,1 0 0,-3 0 0,2-6 0,-4 5 0,-1-11 0,-30-47 0,27 26 0,-26-33 0,34 52 0,1 2 0,-4 5 0,8-6 0,-8 0 0,8 6 0,-3-4 0,0 4 0,3 0 0,-3-5 0,5 11 0,0-11 0,0 5 0,0-11 0,0 4 0,0-3 0,0 4 0,0 0 0,0 0 0,0 0 0,0 6 0,0-5 0,0 11 0,0-5 0,0 6 0,0 0 0,0 1 0,0-1 0,0 0 0,0-6 0,0-1 0,0 0 0,0 2 0,0 5 0,0 0 0,0 0 0,0 1 0,4-1 0,-3 1 0,8-1 0,-3 0 0,11-5 0,1 3 0,5-10 0,8 4 0,1-7 0,0 1 0,6 5 0,-6-3 0,7 8 0,0-4 0,0 6 0,28-6 0,-21 11 0,42-9 0,-51 15 0,25-4 0,-35 6 0,12 0 0,-4 0 0,3 0 0,-2 0 0,-5 0 0,-1 0 0,-4 0 0,11 0 0,-12 0 0,13 0 0,-13 0 0,6 0 0,10 0 0,-13 0 0,30 0 0,-23 0 0,40 0 0,-22 0 0,21 0 0,-18 0 0,1 0 0,-1 0 0,1 0 0,-8 0 0,23 0 0,-34 0 0,18 0 0,-33 0 0,1 0 0,0 0 0,-6 0 0,4 0 0,11 0 0,-6 0 0,19 0 0,-14 0 0,7 0 0,0 0 0,0 0 0,0 0 0,0 0 0,-6 0 0,4 0 0,-12 0 0,6 0 0,-7 0 0,-1 0 0,1 0 0,0 0 0,0 0 0,-6 0 0,4 0 0,-10 0 0,5 0 0,-1 0 0,-4 0 0,5 0 0,-7 0 0,1 0 0,-5 5 0,7-4 0,7 4 0,-2-5 0,17 0 0,-21 0 0,15 0 0,-16 0 0,9 0 0,-10 0 0,4 0 0,-5 0 0,0 0 0,0 0 0,5 0 0,-4 0 0,11 5 0,-5-3 0,5 3 0,22 0 0,-11-3 0,11 3 0,-23-5 0,-6 0 0,-5 0 0,-5 5 0,3-4 0,-3 4 0,5-5 0,0 0 0,-1 0 0,7 0 0,-5 0 0,10 0 0,-4 0 0,6 0 0,0 0 0,0 0 0,-7 0 0,6 0 0,-11 0 0,4 0 0,1 5 0,-5-4 0,5 5 0,-1-6 0,2 0 0,6 0 0,-1 0 0,8 0 0,1 0 0,7 0 0,0 0 0,0 0 0,-7 0 0,6 0 0,-6 0 0,0 0 0,5 0 0,-4 0 0,6 0 0,0-6 0,0 4 0,8-4 0,-6 6 0,14 0 0,-7 0 0,9-6 0,0 4 0,0-4 0,-9 0 0,-1 5 0,-8-5 0,0 0 0,-6 5 0,4-5 0,-12 6 0,13 0 0,-13 0 0,12 0 0,-11 0 0,11-6 0,-5 4 0,8-3 0,-1 5 0,10 0 0,1 0 0,1 0 0,4 0 0,-14 0 0,14-7 0,-7 6 0,9-6 0,0 1 0,0 4 0,-1-10 0,-7 4 0,-2 0 0,0 2 0,-6 1 0,6 3 0,-8-4 0,0 6 0,8 0 0,-6 0 0,14 0 0,-6 0 0,8 0 0,-1 0 0,1 0 0,0 0 0,0 0 0,-1 0 0,1 0 0,0 0 0,-8 0 0,6 0 0,3 0 0,-7 0 0,6 0 0,-19 0 0,2 0 0,-1 0 0,7 0 0,-5 0 0,6 0 0,-8 0 0,8 0 0,2 0 0,8 0 0,0 7 0,-1-6 0,1 12 0,0-12 0,0 12 0,-1-12 0,-7 6 0,5-1 0,-13-5 0,12 5 0,-12-6 0,6 0 0,0 0 0,-6 0 0,6 0 0,-15 0 0,-1 0 0,-8 0 0,1 0 0,25 0 0,-12-6 0,12 5 0,-12-5 0,-7 6 0,9 0 0,8 0 0,2 0 0,-1 0 0,7 0 0,-14 0 0,6 0 0,-8 0 0,0 0 0,-7 0 0,6 0 0,-13 5 0,6-3 0,-7 3 0,-1 0 0,1-4 0,0 5 0,0-6 0,-1 0 0,1 0 0,7 0 0,-6 0 0,6 0 0,-1 0 0,-4 0 0,11 0 0,-12 0 0,6 0 0,-7 0 0,-1 0 0,1 0 0,0 0 0,-6 0 0,4 0 0,-4 0 0,6 0 0,-6 0 0,4 0 0,-4 5 0,6-4 0,-6 9 0,4-8 0,-10 7 0,5-8 0,-7 9 0,1-4 0,0 0 0,0 3 0,-1-3 0,1 5 0,0-5 0,-1 3 0,1-3 0,0 5 0,0 0 0,4 4 0,-3-3 0,3 4 0,-4-6 0,0 1 0,0 5 0,0-3 0,-5 3 0,4-5 0,-9 0 0,9-1 0,-9 1 0,4 0 0,-5 0 0,4-1 0,-2 1 0,2-1 0,1 1 0,-4 0 0,4-1 0,0 1 0,-4-1 0,4 0 0,-5 1 0,0-1 0,0 0 0,0 1 0,0-1 0,0 1 0,0-1 0,0 1 0,0 0 0,5-1 0,-4 0 0,4 1 0,-5-1 0,0 0 0,0 0 0,0 1 0,0-1 0,0 1 0,0 0 0,0 0 0,0-1 0,0 1 0,0 0 0,0-1 0,0 1 0,0-1 0,0 1 0,0 0 0,0 0 0,0-1 0,0 1 0,0 0 0,0 0 0,0-1 0,0 1 0,0 0 0,0 0 0,0-1 0,0 1 0,0-1 0,0 1 0,0 0 0,0-1 0,-5 1 0,-1 0 0,-5 9 0,5-7 0,-4 12 0,4-13 0,0 3 0,-3-9 0,7 4 0,-7-5 0,8 5 0,-8-4 0,8 3 0,-9-8 0,9 8 0,-9-8 0,9 9 0,-9-9 0,4 9 0,-5-9 0,5 8 0,-3-7 0,2 7 0,-3-8 0,4 9 0,-4-4 0,4-1 0,-4 4 0,-1-3 0,0 5 0,0-5 0,1 3 0,-1-3 0,0 5 0,0-5 0,5 3 0,-4-3 0,4 0 0,-5 4 0,1-5 0,0 1 0,4 3 0,-3-8 0,3 9 0,-5-9 0,0 4 0,0 0 0,1-4 0,4 8 0,-3-8 0,3 4 0,0 0 0,-4-4 0,5 4 0,-1 0 0,-4-4 0,4 4 0,0-1 0,-3-2 0,8 7 0,-8-8 0,3 3 0,-4 1 0,-1-4 0,1 3 0,0-4 0,-1 0 0,1 0 0,-1 0 0,0 0 0,0 0 0,1 0 0,-1 0 0,0 0 0,1 0 0,-1 0 0,0 0 0,1 0 0,-1 0 0,1 0 0,-1 0 0,1 0 0,0 0 0,0 0 0,0 0 0,-1 0 0,1 0 0,-1 0 0,0 5 0,0-4 0,1 4 0,-1-5 0,0 0 0,0 5 0,1-4 0,4 3 0,2-4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3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4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9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1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D9D42-7686-401B-B98E-B4610C61F150}" type="datetimeFigureOut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0226133214/https:/twitter.com/OurPoliticalRev" TargetMode="External"/><Relationship Id="rId2" Type="http://schemas.openxmlformats.org/officeDocument/2006/relationships/hyperlink" Target="https://web.archive.org/web/20171018033758/https:/twitter.com/womensm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71018033758/https:/twitter.com/HouseDemocrats" TargetMode="External"/><Relationship Id="rId5" Type="http://schemas.openxmlformats.org/officeDocument/2006/relationships/hyperlink" Target="https://web.archive.org/web/20171018033758/https:/twitter.com/rocioanderson5" TargetMode="External"/><Relationship Id="rId4" Type="http://schemas.openxmlformats.org/officeDocument/2006/relationships/hyperlink" Target="https://web.archive.org/web/20171018033758/https:/twitter.com/HispCoalitionN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eb.archive.org/web/20160601000000*/https:/twitter.com/ourpoliticalrev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601000000*/https:/twitter.com/womensmarch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arbondate.cs.odu.edu/#https://twitter.com/ocasio201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facebook.com/Ocasio2018/photos/a.1328091950614819/1334056826684998/?type=3&amp;thea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justicedem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525143311/https:/twitter.com/repjohnconyers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60.png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10205813386398749&amp;set=a.1171123083140&amp;type=3&amp;theater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lexandria.ocasiocortez/videos/10208330592767335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twitter.com/AOC?lang=en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web.archive.org/web/20171018034720/https:/twitter.com/ocasio2018?lang=en" TargetMode="External"/><Relationship Id="rId10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ocasio2018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090728183032/https:/twitter.com/cortez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e_Crowley" TargetMode="External"/><Relationship Id="rId2" Type="http://schemas.openxmlformats.org/officeDocument/2006/relationships/hyperlink" Target="https://en.wikipedia.org/wiki/Alexandria_Ocasio-Cortez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user/AO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user/AOC?page=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0701000000*/https:/twitter.com/ocasio201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1018034720/https:/twitter.com/ocasio2018?lang=e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Twitter Handles of Alexandria Ocasio-Cortez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2895" y="5428212"/>
            <a:ext cx="4619105" cy="926868"/>
          </a:xfrm>
        </p:spPr>
        <p:txBody>
          <a:bodyPr/>
          <a:lstStyle/>
          <a:p>
            <a:pPr algn="l"/>
            <a:r>
              <a:rPr lang="en-US" dirty="0">
                <a:latin typeface="Times" pitchFamily="2" charset="0"/>
              </a:rPr>
              <a:t>Naga Vamsi Krishna Pabbisetty</a:t>
            </a:r>
          </a:p>
          <a:p>
            <a:pPr algn="l"/>
            <a:r>
              <a:rPr lang="en-US" dirty="0">
                <a:latin typeface="Times" pitchFamily="2" charset="0"/>
              </a:rPr>
              <a:t>FEB-27-2019</a:t>
            </a:r>
          </a:p>
        </p:txBody>
      </p:sp>
    </p:spTree>
    <p:extLst>
      <p:ext uri="{BB962C8B-B14F-4D97-AF65-F5344CB8AC3E}">
        <p14:creationId xmlns:p14="http://schemas.microsoft.com/office/powerpoint/2010/main" val="3143388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4A62-E365-9F4E-9C29-806FB0D7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Handles from Her Only Memento of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B496-7F65-CB4D-A5CA-0BC0AE62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u="sng" dirty="0">
                <a:latin typeface="Times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womensmarch</a:t>
            </a:r>
            <a:r>
              <a:rPr lang="en-US" dirty="0">
                <a:latin typeface="Times" pitchFamily="2" charset="0"/>
              </a:rPr>
              <a:t>   - present</a:t>
            </a:r>
            <a:endParaRPr lang="en-US" dirty="0">
              <a:latin typeface="Times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latin typeface="Time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@OurPoliticalRev</a:t>
            </a:r>
            <a:r>
              <a:rPr lang="en-US" dirty="0">
                <a:latin typeface="Times" pitchFamily="2" charset="0"/>
              </a:rPr>
              <a:t> - present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NYPANetwork</a:t>
            </a:r>
            <a:r>
              <a:rPr lang="en-US" dirty="0">
                <a:latin typeface="Times" pitchFamily="2" charset="0"/>
              </a:rPr>
              <a:t> - first memento on Dec 7</a:t>
            </a:r>
            <a:r>
              <a:rPr lang="en-US" baseline="30000" dirty="0">
                <a:latin typeface="Times" pitchFamily="2" charset="0"/>
              </a:rPr>
              <a:t>th </a:t>
            </a:r>
            <a:r>
              <a:rPr lang="en-US" dirty="0">
                <a:latin typeface="Times" pitchFamily="2" charset="0"/>
              </a:rPr>
              <a:t>2017</a:t>
            </a:r>
            <a:r>
              <a:rPr lang="en-US" baseline="30000" dirty="0"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CarmenYulinCruz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 mementos after September 30 2017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DumbAllOverPod</a:t>
            </a:r>
            <a:r>
              <a:rPr lang="en-US" u="sng" dirty="0">
                <a:latin typeface="Times" pitchFamily="2" charset="0"/>
              </a:rPr>
              <a:t>/ @ChristineNY09/ @</a:t>
            </a:r>
            <a:r>
              <a:rPr lang="en-US" u="sng" dirty="0">
                <a:latin typeface="Times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HispCoalitionNY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  no mementos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>
                <a:latin typeface="Times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ocioanderson5</a:t>
            </a:r>
            <a:r>
              <a:rPr lang="en-US" u="sng" dirty="0">
                <a:latin typeface="Times" pitchFamily="2" charset="0"/>
              </a:rPr>
              <a:t>/</a:t>
            </a:r>
            <a:r>
              <a:rPr lang="en-US" u="sng" dirty="0">
                <a:latin typeface="Times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HouseDemocrats</a:t>
            </a:r>
            <a:r>
              <a:rPr lang="en-US" dirty="0">
                <a:latin typeface="Times" pitchFamily="2" charset="0"/>
              </a:rPr>
              <a:t>/</a:t>
            </a:r>
            <a:r>
              <a:rPr lang="en-US" u="sng" dirty="0" err="1">
                <a:latin typeface="Times" pitchFamily="2" charset="0"/>
              </a:rPr>
              <a:t>HouseGOP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 account not found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@ocasio2018.com – Few Mementos found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8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3F9D-5438-1E4E-9EAA-5A36DBBC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97" y="1"/>
            <a:ext cx="10469381" cy="1079342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     @</a:t>
            </a:r>
            <a:r>
              <a:rPr lang="en-US" dirty="0" err="1">
                <a:latin typeface="Times" pitchFamily="2" charset="0"/>
              </a:rPr>
              <a:t>ourpoliticalrev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75A7-7FC7-A64F-B2C2-D0CC2742B673}"/>
              </a:ext>
            </a:extLst>
          </p:cNvPr>
          <p:cNvSpPr txBox="1"/>
          <p:nvPr/>
        </p:nvSpPr>
        <p:spPr>
          <a:xfrm>
            <a:off x="2427137" y="6488709"/>
            <a:ext cx="4692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2"/>
              </a:rPr>
              <a:t>http://web.archive.org/web/20160601000000*/https://twitter.com/ourpoliticalrev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95B716A-84A5-484D-B713-EE95A315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53" y="955277"/>
            <a:ext cx="6121757" cy="55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4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AD9-AE93-6045-BC29-43D7DCB2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8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  <a:cs typeface="Traditional Arabic" panose="02020603050405020304" pitchFamily="18" charset="-78"/>
              </a:rPr>
              <a:t>     		 @</a:t>
            </a:r>
            <a:r>
              <a:rPr lang="en-US" dirty="0" err="1">
                <a:latin typeface="Times" pitchFamily="2" charset="0"/>
                <a:cs typeface="Traditional Arabic" panose="02020603050405020304" pitchFamily="18" charset="-78"/>
              </a:rPr>
              <a:t>womensmarch</a:t>
            </a:r>
            <a:endParaRPr lang="en-US" dirty="0">
              <a:latin typeface="Times" pitchFamily="2" charset="0"/>
              <a:cs typeface="Traditional Arabic" panose="02020603050405020304" pitchFamily="18" charset="-78"/>
            </a:endParaRP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94E226-EF03-E245-80C7-CBC9B622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844" y="1012065"/>
            <a:ext cx="6177806" cy="5443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C4B19-76C1-5842-A05A-7FE5910A1D47}"/>
              </a:ext>
            </a:extLst>
          </p:cNvPr>
          <p:cNvSpPr txBox="1"/>
          <p:nvPr/>
        </p:nvSpPr>
        <p:spPr>
          <a:xfrm>
            <a:off x="2812295" y="6584021"/>
            <a:ext cx="4921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https://web.archive.org/web/20170601000000*/https://twitter.com/womensmarch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9915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86F9-0145-4948-8741-BFCAFA92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ditional Arabic" panose="020F0502020204030204" pitchFamily="34" charset="0"/>
                <a:cs typeface="Traditional Arabic" panose="020F0502020204030204" pitchFamily="34" charset="0"/>
              </a:rPr>
              <a:t>		Carbon date of Casio2018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2BE6F12-9EFB-3249-AD0E-5B2D2085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398" y="1253330"/>
            <a:ext cx="4115867" cy="5239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FA605-B9DA-F54B-9A61-E4A9E58CE563}"/>
              </a:ext>
            </a:extLst>
          </p:cNvPr>
          <p:cNvSpPr txBox="1"/>
          <p:nvPr/>
        </p:nvSpPr>
        <p:spPr>
          <a:xfrm>
            <a:off x="3667398" y="6538455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http://carbondate.cs.odu.edu/#https://twitter.com/ocasio2018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811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		First reference to Twitter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774197" y="6549479"/>
            <a:ext cx="62103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2"/>
              </a:rPr>
              <a:t>https://www.facebook.com/Ocasio2018/photos/a.1328091950614819/1334056826684998/?type=3&amp;theater</a:t>
            </a:r>
            <a:r>
              <a:rPr lang="en-US" sz="1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90" y="922659"/>
            <a:ext cx="6436004" cy="56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F53C-DDDC-804C-9E90-1ABFF69B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  <a:cs typeface="Traditional Arabic" panose="02020603050405020304" pitchFamily="18" charset="-78"/>
              </a:rPr>
              <a:t>		No Memento for @</a:t>
            </a:r>
            <a:r>
              <a:rPr lang="en-US" dirty="0" err="1">
                <a:latin typeface="Times" pitchFamily="2" charset="0"/>
                <a:cs typeface="Traditional Arabic" panose="02020603050405020304" pitchFamily="18" charset="-78"/>
              </a:rPr>
              <a:t>justicedems</a:t>
            </a:r>
            <a:endParaRPr lang="en-US" dirty="0">
              <a:latin typeface="Times" pitchFamily="2" charset="0"/>
              <a:cs typeface="Traditional Arabic" panose="02020603050405020304" pitchFamily="18" charset="-78"/>
            </a:endParaRPr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329FE58C-93E1-944C-A0F4-CC5DF2618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6" y="1129344"/>
            <a:ext cx="8265364" cy="5348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8BF9-9E56-B648-9852-88F58136A57F}"/>
              </a:ext>
            </a:extLst>
          </p:cNvPr>
          <p:cNvSpPr txBox="1"/>
          <p:nvPr/>
        </p:nvSpPr>
        <p:spPr>
          <a:xfrm>
            <a:off x="3162417" y="6611779"/>
            <a:ext cx="3687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URL : </a:t>
            </a:r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  <a:hlinkClick r:id="rId3"/>
              </a:rPr>
              <a:t>https://web.archive.org/web/*/https://twitter.com/justicedems</a:t>
            </a:r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58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6EC3-CD44-B64A-BD89-96D4748C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46" y="35341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	@repjohnconyers</a:t>
            </a:r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CA3E39FF-9950-0740-AF4C-DD722D076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8" y="1031145"/>
            <a:ext cx="5133125" cy="5339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070DE-0EF5-0B40-B468-F216D83D0186}"/>
              </a:ext>
            </a:extLst>
          </p:cNvPr>
          <p:cNvSpPr txBox="1"/>
          <p:nvPr/>
        </p:nvSpPr>
        <p:spPr>
          <a:xfrm>
            <a:off x="2427158" y="6385810"/>
            <a:ext cx="4682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https://web.archive.org/web/20170525143311/https://twitter.com/repjohnconyers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484629-6C2B-D84D-B49F-63BC7021FD8B}"/>
                  </a:ext>
                </a:extLst>
              </p14:cNvPr>
              <p14:cNvContentPartPr/>
              <p14:nvPr/>
            </p14:nvContentPartPr>
            <p14:xfrm>
              <a:off x="12232292" y="583084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484629-6C2B-D84D-B49F-63BC7021F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23292" y="58222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96129C-7E29-0541-877E-8F5F6A7BB978}"/>
                  </a:ext>
                </a:extLst>
              </p14:cNvPr>
              <p14:cNvContentPartPr/>
              <p14:nvPr/>
            </p14:nvContentPartPr>
            <p14:xfrm>
              <a:off x="3948505" y="2356708"/>
              <a:ext cx="3547440" cy="54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96129C-7E29-0541-877E-8F5F6A7BB9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9865" y="2347708"/>
                <a:ext cx="3565080" cy="56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8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	Other Possible Source of Information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140" y="1325563"/>
            <a:ext cx="7682459" cy="428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Social Media </a:t>
            </a:r>
          </a:p>
          <a:p>
            <a:r>
              <a:rPr lang="en-US" sz="3200" dirty="0">
                <a:latin typeface="Times" pitchFamily="2" charset="0"/>
              </a:rPr>
              <a:t>Twitter</a:t>
            </a:r>
          </a:p>
          <a:p>
            <a:r>
              <a:rPr lang="en-US" sz="3200" dirty="0">
                <a:latin typeface="Times" pitchFamily="2" charset="0"/>
              </a:rPr>
              <a:t>Facebook</a:t>
            </a:r>
          </a:p>
          <a:p>
            <a:r>
              <a:rPr lang="en-US" sz="3200" dirty="0">
                <a:latin typeface="Times" pitchFamily="2" charset="0"/>
              </a:rPr>
              <a:t>Instagram</a:t>
            </a:r>
          </a:p>
          <a:p>
            <a:r>
              <a:rPr lang="en-US" sz="3200" dirty="0">
                <a:latin typeface="Times" pitchFamily="2" charset="0"/>
              </a:rPr>
              <a:t>Snapchat</a:t>
            </a:r>
          </a:p>
        </p:txBody>
      </p:sp>
    </p:spTree>
    <p:extLst>
      <p:ext uri="{BB962C8B-B14F-4D97-AF65-F5344CB8AC3E}">
        <p14:creationId xmlns:p14="http://schemas.microsoft.com/office/powerpoint/2010/main" val="202556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>
                <a:latin typeface="Times" pitchFamily="2" charset="0"/>
              </a:rPr>
              <a:t>First</a:t>
            </a:r>
            <a:r>
              <a:rPr lang="en-US" dirty="0"/>
              <a:t> References to other Social Media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7" y="854051"/>
            <a:ext cx="5289377" cy="57577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3479" y="6611779"/>
            <a:ext cx="6118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https://www.facebook.com/photo.php?fbid=10205813386398749&amp;set=a.1171123083140&amp;type=3&amp;theater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85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	Another Reference before May 22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08" y="1015969"/>
            <a:ext cx="3760112" cy="559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0970" y="6611779"/>
            <a:ext cx="47740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https://www.facebook.com/alexandria.ocasiocortez/videos/10208330592767335/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0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4C1-8CCF-D642-BCB5-25BB50FA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34" y="46293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  				Alexandria Ocasio-Cortez</a:t>
            </a:r>
          </a:p>
        </p:txBody>
      </p:sp>
      <p:pic>
        <p:nvPicPr>
          <p:cNvPr id="6" name="Picture 5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A877BB4-65AE-6544-B579-1CCEB187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3" y="1238042"/>
            <a:ext cx="5808626" cy="35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A2E01-ED5C-B24F-8F33-206D34866FEC}"/>
              </a:ext>
            </a:extLst>
          </p:cNvPr>
          <p:cNvSpPr txBox="1"/>
          <p:nvPr/>
        </p:nvSpPr>
        <p:spPr>
          <a:xfrm>
            <a:off x="773639" y="490958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https://twitter.com/AOC?lang=en</a:t>
            </a:r>
            <a:r>
              <a:rPr lang="en-US" sz="1000" dirty="0"/>
              <a:t> </a:t>
            </a: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87AD237-9946-3543-A8E6-CA9F610E5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8042"/>
            <a:ext cx="5935123" cy="3214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A02108-1F47-6843-A244-FAA3CD6979D5}"/>
              </a:ext>
            </a:extLst>
          </p:cNvPr>
          <p:cNvSpPr txBox="1"/>
          <p:nvPr/>
        </p:nvSpPr>
        <p:spPr>
          <a:xfrm>
            <a:off x="6096000" y="4890699"/>
            <a:ext cx="7480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5"/>
              </a:rPr>
              <a:t>https://web.archive.org/web/20171018034720/https://twitter.com/ocasio2018?lang=en</a:t>
            </a:r>
            <a:r>
              <a:rPr lang="en-US" sz="1000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16F00F-FE0B-534E-AEF9-D999EB3216DC}"/>
                  </a:ext>
                </a:extLst>
              </p14:cNvPr>
              <p14:cNvContentPartPr/>
              <p14:nvPr/>
            </p14:nvContentPartPr>
            <p14:xfrm>
              <a:off x="3016647" y="2045331"/>
              <a:ext cx="599400" cy="448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16F00F-FE0B-534E-AEF9-D999EB3216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7647" y="2036691"/>
                <a:ext cx="6170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606AC2-29AE-EF40-8C33-E9BC79B43796}"/>
                  </a:ext>
                </a:extLst>
              </p14:cNvPr>
              <p14:cNvContentPartPr/>
              <p14:nvPr/>
            </p14:nvContentPartPr>
            <p14:xfrm>
              <a:off x="9178767" y="2199051"/>
              <a:ext cx="600120" cy="415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606AC2-29AE-EF40-8C33-E9BC79B437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70127" y="2190411"/>
                <a:ext cx="617760" cy="4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70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291156" cy="1080655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First Reference to Twitter on Instagram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96" y="840713"/>
            <a:ext cx="6666807" cy="5605560"/>
          </a:xfrm>
        </p:spPr>
      </p:pic>
    </p:spTree>
    <p:extLst>
      <p:ext uri="{BB962C8B-B14F-4D97-AF65-F5344CB8AC3E}">
        <p14:creationId xmlns:p14="http://schemas.microsoft.com/office/powerpoint/2010/main" val="16603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	Random search for Possible Handles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1" y="953604"/>
            <a:ext cx="9869229" cy="5658175"/>
          </a:xfrm>
        </p:spPr>
      </p:pic>
      <p:sp>
        <p:nvSpPr>
          <p:cNvPr id="5" name="Rectangle 4"/>
          <p:cNvSpPr/>
          <p:nvPr/>
        </p:nvSpPr>
        <p:spPr>
          <a:xfrm>
            <a:off x="2570846" y="6611779"/>
            <a:ext cx="26869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https://www.instagram.com/ocasio2018/</a:t>
            </a:r>
            <a:r>
              <a:rPr lang="en-US" sz="1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9892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975273" cy="109728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" pitchFamily="2" charset="0"/>
              </a:rPr>
              <a:t>	Roadblock – Memento in Flux/Broken Links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0" y="787316"/>
            <a:ext cx="10507851" cy="56738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3CE7D-1A44-A84B-B582-D2399D74FF07}"/>
              </a:ext>
            </a:extLst>
          </p:cNvPr>
          <p:cNvSpPr txBox="1"/>
          <p:nvPr/>
        </p:nvSpPr>
        <p:spPr>
          <a:xfrm>
            <a:off x="945866" y="6611779"/>
            <a:ext cx="4187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http://web.archive.org/web/20090728183032/https://twitter.com/cortez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27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4351338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Available source of Archived Information is less </a:t>
            </a:r>
          </a:p>
          <a:p>
            <a:r>
              <a:rPr lang="en-US" dirty="0">
                <a:latin typeface="Times" pitchFamily="2" charset="0"/>
              </a:rPr>
              <a:t>All available Memento’s of known sources that might point to her previous twitter handles in the </a:t>
            </a:r>
            <a:r>
              <a:rPr lang="en-US" dirty="0" err="1">
                <a:latin typeface="Times" pitchFamily="2" charset="0"/>
              </a:rPr>
              <a:t>Wayback</a:t>
            </a:r>
            <a:r>
              <a:rPr lang="en-US" dirty="0">
                <a:latin typeface="Times" pitchFamily="2" charset="0"/>
              </a:rPr>
              <a:t> Machine were taken after she came into fame</a:t>
            </a:r>
          </a:p>
          <a:p>
            <a:r>
              <a:rPr lang="en-US" dirty="0">
                <a:latin typeface="Times" pitchFamily="2" charset="0"/>
              </a:rPr>
              <a:t>Though we might get her handle names, possibility that the </a:t>
            </a:r>
            <a:r>
              <a:rPr lang="en-US" dirty="0" err="1">
                <a:latin typeface="Times" pitchFamily="2" charset="0"/>
              </a:rPr>
              <a:t>Wayback</a:t>
            </a:r>
            <a:r>
              <a:rPr lang="en-US" dirty="0">
                <a:latin typeface="Times" pitchFamily="2" charset="0"/>
              </a:rPr>
              <a:t> Machine will have a Memento of her past twitter life are slim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DDC42A-C7B3-5E49-9432-E2322C7BBDF1}"/>
                  </a:ext>
                </a:extLst>
              </p14:cNvPr>
              <p14:cNvContentPartPr/>
              <p14:nvPr/>
            </p14:nvContentPartPr>
            <p14:xfrm>
              <a:off x="6519087" y="1548891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DDC42A-C7B3-5E49-9432-E2322C7BBD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0087" y="153989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040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E7FC-01A2-184C-A6DB-3361486F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06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Rise to Fame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75CD-F595-CC40-AD5A-1C814B574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193"/>
            <a:ext cx="10515600" cy="5667807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Became a Member of the U.S. House of Representatives from New York’s 14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District and started office in January 2019</a:t>
            </a:r>
          </a:p>
          <a:p>
            <a:r>
              <a:rPr lang="en-US" dirty="0">
                <a:latin typeface="Times" pitchFamily="2" charset="0"/>
              </a:rPr>
              <a:t>Won against Rep. Joe Crowley, in office from 1999 to 2019, 7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and 14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districts, New York</a:t>
            </a:r>
          </a:p>
          <a:p>
            <a:r>
              <a:rPr lang="en-US" dirty="0">
                <a:latin typeface="Times" pitchFamily="2" charset="0"/>
              </a:rPr>
              <a:t>Before running for Congress, she served as an educational director for the 2017 Northeast Collegiate World Series for the National Hispanic Institute</a:t>
            </a:r>
          </a:p>
          <a:p>
            <a:r>
              <a:rPr lang="en-US" dirty="0">
                <a:latin typeface="Times" pitchFamily="2" charset="0"/>
              </a:rPr>
              <a:t>Rep. Joe Crowley spent $3 Million for the campaign and lost</a:t>
            </a:r>
          </a:p>
          <a:p>
            <a:r>
              <a:rPr lang="en-US" dirty="0">
                <a:latin typeface="Times" pitchFamily="2" charset="0"/>
              </a:rPr>
              <a:t>Spent $194,000 for the campaign in 2018 and won dedicating her victory to every contributor of her campaign</a:t>
            </a:r>
          </a:p>
          <a:p>
            <a:r>
              <a:rPr lang="en-US" dirty="0">
                <a:latin typeface="Times" pitchFamily="2" charset="0"/>
              </a:rPr>
              <a:t>Active Activist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07397-E3CC-E347-B940-642F07D4204B}"/>
              </a:ext>
            </a:extLst>
          </p:cNvPr>
          <p:cNvSpPr txBox="1"/>
          <p:nvPr/>
        </p:nvSpPr>
        <p:spPr>
          <a:xfrm>
            <a:off x="1224366" y="6211669"/>
            <a:ext cx="597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URL: </a:t>
            </a:r>
            <a:r>
              <a:rPr lang="en-US" dirty="0">
                <a:latin typeface="Times" pitchFamily="2" charset="0"/>
                <a:hlinkClick r:id="rId2"/>
              </a:rPr>
              <a:t>https://en.wikipedia.org/wiki/Alexandria_Ocasio-Cortez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URL: </a:t>
            </a:r>
            <a:r>
              <a:rPr lang="en-US" dirty="0">
                <a:latin typeface="Times" pitchFamily="2" charset="0"/>
                <a:hlinkClick r:id="rId3"/>
              </a:rPr>
              <a:t>https://en.wikipedia.org/wiki/Joe_Crowley</a:t>
            </a:r>
            <a:r>
              <a:rPr lang="en-US" dirty="0">
                <a:latin typeface="Times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226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Twitter Handles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16" y="2008506"/>
            <a:ext cx="2790062" cy="48051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8506"/>
            <a:ext cx="6100455" cy="26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1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Twitter Handles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AOC – 29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2018 till present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Ocasio2018 – Known from May 22 2017 to 29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2018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430179" y="4804756"/>
            <a:ext cx="7146082" cy="9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233651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43749" y="3594715"/>
            <a:ext cx="123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Handle unknown</a:t>
            </a:r>
          </a:p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17319" y="3835253"/>
            <a:ext cx="1209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@AOC </a:t>
            </a:r>
            <a:r>
              <a:rPr lang="en-US" sz="1200" dirty="0"/>
              <a:t>2019 Feb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430180" y="4001294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55904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8902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14972" y="43257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72410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1541" y="43216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61143" y="43216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48469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24293" y="43004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4033537" y="4601502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807535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604626" y="4595695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377622" y="4588534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178456" y="4593220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7977669" y="4595695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8760700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9567741" y="4001293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532047" y="4718001"/>
            <a:ext cx="0" cy="96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946304" y="3402253"/>
            <a:ext cx="104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Changed to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@ocasio2018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531250" y="4001292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701497" y="4005490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217145" y="3391658"/>
            <a:ext cx="930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Changed to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@AOC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93797" y="47575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Dec 29</a:t>
            </a:r>
            <a:r>
              <a:rPr lang="en-US" sz="1200" baseline="30000" dirty="0">
                <a:solidFill>
                  <a:srgbClr val="FF0000"/>
                </a:solidFill>
              </a:rPr>
              <a:t>th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82636" y="4757509"/>
            <a:ext cx="6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May 22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18475" y="5369145"/>
            <a:ext cx="55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of Alexandria Ocasio Cortez Twitter Handles</a:t>
            </a:r>
          </a:p>
        </p:txBody>
      </p:sp>
    </p:spTree>
    <p:extLst>
      <p:ext uri="{BB962C8B-B14F-4D97-AF65-F5344CB8AC3E}">
        <p14:creationId xmlns:p14="http://schemas.microsoft.com/office/powerpoint/2010/main" val="313083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39153" cy="1069801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POLITWOOPS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35" y="837649"/>
            <a:ext cx="6002995" cy="5456187"/>
          </a:xfrm>
        </p:spPr>
      </p:pic>
      <p:sp>
        <p:nvSpPr>
          <p:cNvPr id="3" name="TextBox 2"/>
          <p:cNvSpPr txBox="1"/>
          <p:nvPr/>
        </p:nvSpPr>
        <p:spPr>
          <a:xfrm>
            <a:off x="2839980" y="6445872"/>
            <a:ext cx="3256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https://projects.propublica.org/politwoops/user/AOC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677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91651" cy="1088967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	    Last recorded earliest deleted Tweet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7" y="1088967"/>
            <a:ext cx="4181943" cy="5419898"/>
          </a:xfrm>
        </p:spPr>
      </p:pic>
      <p:sp>
        <p:nvSpPr>
          <p:cNvPr id="5" name="TextBox 4"/>
          <p:cNvSpPr txBox="1"/>
          <p:nvPr/>
        </p:nvSpPr>
        <p:spPr>
          <a:xfrm>
            <a:off x="1914057" y="6508866"/>
            <a:ext cx="3693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https://projects.propublica.org/politwoops/user/AOC?page=6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54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547" y="-14991"/>
            <a:ext cx="9653666" cy="118422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   Only one Memento for Ocasio2018 in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4" y="899560"/>
            <a:ext cx="6052695" cy="5439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20835-52D1-1747-99FD-02DD4D6925BC}"/>
              </a:ext>
            </a:extLst>
          </p:cNvPr>
          <p:cNvSpPr txBox="1"/>
          <p:nvPr/>
        </p:nvSpPr>
        <p:spPr>
          <a:xfrm>
            <a:off x="3255985" y="6338807"/>
            <a:ext cx="4520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http://web.archive.org/web/20170701000000*/https://twitter.com/ocasio2018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49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5D0B-0143-3F49-BDF3-522D67A0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87" y="80248"/>
            <a:ext cx="10119103" cy="1263569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@ocasio2018 – Oct 18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2017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516084-9255-9C41-B755-8A2066A6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10" y="1049349"/>
            <a:ext cx="6118768" cy="5366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4F197-11CC-2A4D-8A73-1FA756EBF16E}"/>
              </a:ext>
            </a:extLst>
          </p:cNvPr>
          <p:cNvSpPr txBox="1"/>
          <p:nvPr/>
        </p:nvSpPr>
        <p:spPr>
          <a:xfrm>
            <a:off x="2782178" y="6531531"/>
            <a:ext cx="4894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http://web.archive.org/web/20171018034720/https:/twitter.com/ocasio2018?lang=en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62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575</Words>
  <Application>Microsoft Macintosh PowerPoint</Application>
  <PresentationFormat>Widescreen</PresentationFormat>
  <Paragraphs>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Times</vt:lpstr>
      <vt:lpstr>Times New Roman</vt:lpstr>
      <vt:lpstr>Traditional Arabic</vt:lpstr>
      <vt:lpstr>Office Theme</vt:lpstr>
      <vt:lpstr>Twitter Handles of Alexandria Ocasio-Cortez</vt:lpstr>
      <vt:lpstr>      Alexandria Ocasio-Cortez</vt:lpstr>
      <vt:lpstr>Rise to Fame</vt:lpstr>
      <vt:lpstr>Previous Twitter Handles</vt:lpstr>
      <vt:lpstr>Known Twitter Handles</vt:lpstr>
      <vt:lpstr>                POLITWOOPS </vt:lpstr>
      <vt:lpstr>     Last recorded earliest deleted Tweet</vt:lpstr>
      <vt:lpstr>   Only one Memento for Ocasio2018 in 2017</vt:lpstr>
      <vt:lpstr>@ocasio2018 – Oct 18th 2017</vt:lpstr>
      <vt:lpstr>Handles from Her Only Memento of 2017</vt:lpstr>
      <vt:lpstr>      @ourpoliticalrev</vt:lpstr>
      <vt:lpstr>        @womensmarch</vt:lpstr>
      <vt:lpstr>  Carbon date of Casio2018</vt:lpstr>
      <vt:lpstr>   First reference to Twitter</vt:lpstr>
      <vt:lpstr>  No Memento for @justicedems</vt:lpstr>
      <vt:lpstr>  @repjohnconyers</vt:lpstr>
      <vt:lpstr>  Other Possible Source of Information </vt:lpstr>
      <vt:lpstr> First References to other Social Media</vt:lpstr>
      <vt:lpstr>  Another Reference before May 22</vt:lpstr>
      <vt:lpstr> First Reference to Twitter on Instagram</vt:lpstr>
      <vt:lpstr> Random search for Possible Handles</vt:lpstr>
      <vt:lpstr> Roadblock – Memento in Flux/Broken Links   </vt:lpstr>
      <vt:lpstr>Conclusion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 pabbisetty</dc:creator>
  <cp:lastModifiedBy>Naga Vamsi Krishna Pabbisetty</cp:lastModifiedBy>
  <cp:revision>69</cp:revision>
  <dcterms:created xsi:type="dcterms:W3CDTF">2019-02-26T00:20:27Z</dcterms:created>
  <dcterms:modified xsi:type="dcterms:W3CDTF">2019-02-27T20:29:25Z</dcterms:modified>
</cp:coreProperties>
</file>